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86658-315B-423C-8350-D4D8F8F4BA0B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F6319-EB8C-441B-94CD-9A50388E1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74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F6319-EB8C-441B-94CD-9A50388E1D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943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F6319-EB8C-441B-94CD-9A50388E1D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327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29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2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262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31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5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32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15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8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20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38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0703F-7EEB-4FFA-B317-98597EFFD61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77B6-3C65-4C47-93FF-C2CBF9F6E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5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তোমরা কেমন আছ?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2057400"/>
            <a:ext cx="6705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249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bn-BD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নাজমা মোমতাহিনা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bn-BD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bn-BD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সরাতি হোছাইনিয়া দাখিল মাদ্রাসা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</a:rPr>
              <a:t>শিক্ষকপ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0244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bn-BD" smtClean="0">
                <a:latin typeface="NikoshBAN" pitchFamily="2" charset="0"/>
                <a:cs typeface="NikoshBAN" pitchFamily="2" charset="0"/>
              </a:rPr>
              <a:t>এগুলো কিসের ছবি?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3657600"/>
            <a:ext cx="4156740" cy="3200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85" y="3810000"/>
            <a:ext cx="4758584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43" y="1339645"/>
            <a:ext cx="4904915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1140" y="1219200"/>
            <a:ext cx="4038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99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অধ্যায়-১</a:t>
            </a:r>
            <a:br>
              <a:rPr lang="bn-BD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বিষয়-প্রাণি জগতের শ্রেণিবিন্যাস</a:t>
            </a:r>
            <a:endParaRPr lang="en-US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15185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9540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bn-BD" dirty="0" smtClean="0">
                <a:solidFill>
                  <a:schemeClr val="tx2"/>
                </a:solidFill>
              </a:rPr>
              <a:t>শিখন ফল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</a:rPr>
              <a:t>এ অধ্যায় পাঠ </a:t>
            </a:r>
            <a:r>
              <a:rPr lang="bn-BD" sz="2800" smtClean="0">
                <a:solidFill>
                  <a:schemeClr val="accent6">
                    <a:lumMod val="75000"/>
                  </a:schemeClr>
                </a:solidFill>
              </a:rPr>
              <a:t>শেষে শিক্ষার্থীরা</a:t>
            </a:r>
            <a:endParaRPr lang="bn-BD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bn-BD" sz="2800" dirty="0">
                <a:solidFill>
                  <a:schemeClr val="accent6">
                    <a:lumMod val="75000"/>
                  </a:schemeClr>
                </a:solidFill>
              </a:rPr>
              <a:t>০</a:t>
            </a: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</a:rPr>
              <a:t>অমেরোদন্ডী প্রানীর শ্রেনীবিন্যাস করতে পারবে ।</a:t>
            </a:r>
          </a:p>
          <a:p>
            <a:pPr marL="0" indent="0">
              <a:buNone/>
            </a:pP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</a:rPr>
              <a:t>০মেরোদন্ডী প্রানীর শ্রেনীবিন্যাস করতে পারবে ।</a:t>
            </a:r>
          </a:p>
          <a:p>
            <a:pPr marL="0" indent="0">
              <a:buNone/>
            </a:pP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</a:rPr>
              <a:t>০জীব জগতের শ্রেনীবিন্যাসের প্রয়োজনীয়তা ব্যাখ্যা করতে পারবে </a:t>
            </a:r>
            <a:r>
              <a:rPr lang="bn-BD" sz="28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62383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dirty="0" smtClean="0">
                <a:solidFill>
                  <a:schemeClr val="accent2">
                    <a:lumMod val="75000"/>
                  </a:schemeClr>
                </a:solidFill>
              </a:rPr>
              <a:t>উপস্থাপন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1905001"/>
            <a:ext cx="3505200" cy="23669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1905001"/>
            <a:ext cx="2819400" cy="23240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905001"/>
            <a:ext cx="2971800" cy="23669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1" y="4348161"/>
            <a:ext cx="3276599" cy="24336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4271963"/>
            <a:ext cx="2819400" cy="25860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4271962"/>
            <a:ext cx="2971800" cy="25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964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b="1" dirty="0" smtClean="0">
                <a:solidFill>
                  <a:schemeClr val="accent2">
                    <a:lumMod val="75000"/>
                  </a:schemeClr>
                </a:solidFill>
              </a:rPr>
              <a:t>মূল্যায়ন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rgbClr val="FF0000"/>
                </a:solidFill>
              </a:rPr>
              <a:t>১.প্রানী জগতকে কয়ভাগে ভাগ করা হয়েছে?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FF0000"/>
                </a:solidFill>
              </a:rPr>
              <a:t>২.মেরোদন্ডী ও অমেরোদন্ডী প্রানীর ছক তৈরী কর ।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8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bn-BD" b="1" dirty="0" smtClean="0">
                <a:solidFill>
                  <a:schemeClr val="accent5">
                    <a:lumMod val="75000"/>
                  </a:schemeClr>
                </a:solidFill>
              </a:rPr>
              <a:t>বাড়ির কাজ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chemeClr val="accent3">
                    <a:lumMod val="75000"/>
                  </a:schemeClr>
                </a:solidFill>
              </a:rPr>
              <a:t>শ্রেনী বিন্যাস কি?</a:t>
            </a:r>
          </a:p>
          <a:p>
            <a:r>
              <a:rPr lang="bn-BD" dirty="0" smtClean="0">
                <a:solidFill>
                  <a:schemeClr val="accent3">
                    <a:lumMod val="75000"/>
                  </a:schemeClr>
                </a:solidFill>
              </a:rPr>
              <a:t>প্রানী জগতের শ্রেনীবিন্যাস বণনা কর ।</a:t>
            </a:r>
          </a:p>
        </p:txBody>
      </p:sp>
    </p:spTree>
    <p:extLst>
      <p:ext uri="{BB962C8B-B14F-4D97-AF65-F5344CB8AC3E}">
        <p14:creationId xmlns:p14="http://schemas.microsoft.com/office/powerpoint/2010/main" xmlns="" val="146558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bn-BD" dirty="0" smtClean="0">
                <a:solidFill>
                  <a:schemeClr val="accent2">
                    <a:lumMod val="75000"/>
                  </a:schemeClr>
                </a:solidFill>
              </a:rPr>
              <a:t>ভাল থেকো,আবার দেখা হবে।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76400"/>
            <a:ext cx="8305800" cy="4953000"/>
          </a:xfrm>
        </p:spPr>
      </p:pic>
    </p:spTree>
    <p:extLst>
      <p:ext uri="{BB962C8B-B14F-4D97-AF65-F5344CB8AC3E}">
        <p14:creationId xmlns:p14="http://schemas.microsoft.com/office/powerpoint/2010/main" xmlns="" val="29204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72</Words>
  <Application>Microsoft Office PowerPoint</Application>
  <PresentationFormat>On-screen Show (4:3)</PresentationFormat>
  <Paragraphs>19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তোমরা কেমন আছ?</vt:lpstr>
      <vt:lpstr> নাজমা মোমতাহিনা সহকারি শিক্ষক সরাতি হোছাইনিয়া দাখিল মাদ্রাসাশিক্ষকপ</vt:lpstr>
      <vt:lpstr>এগুলো কিসের ছবি?</vt:lpstr>
      <vt:lpstr>অধ্যায়-১ বিষয়-প্রাণি জগতের শ্রেণিবিন্যাস</vt:lpstr>
      <vt:lpstr>শিখন ফল</vt:lpstr>
      <vt:lpstr>উপস্থাপন</vt:lpstr>
      <vt:lpstr>মূল্যায়ন</vt:lpstr>
      <vt:lpstr>বাড়ির কাজ</vt:lpstr>
      <vt:lpstr>ভাল থেকো,আবার দেখা হবে।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আমার সোনার বাংলা </dc:title>
  <dc:creator>TSS</dc:creator>
  <cp:lastModifiedBy>kcdas</cp:lastModifiedBy>
  <cp:revision>79</cp:revision>
  <dcterms:created xsi:type="dcterms:W3CDTF">2015-02-14T05:46:27Z</dcterms:created>
  <dcterms:modified xsi:type="dcterms:W3CDTF">2015-09-20T06:35:16Z</dcterms:modified>
</cp:coreProperties>
</file>